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0080625" cy="7559675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5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ED94EDCE-CFF8-471C-B0F5-D78B76F2A3AA}" type="slidenum">
              <a:t>‹#›</a:t>
            </a:fld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815059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E0F9119-6968-4BCC-9BF4-D95286EA590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507C43C1-193A-4207-A0EE-EBFFDFF453D3}" type="slidenum">
              <a:t>1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921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78A0C24-5985-41A8-A327-4A267513E3E8}" type="slidenum">
              <a:t>2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7934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D4A732A9-CD47-4F39-BAD5-890878F889B6}" type="slidenum">
              <a:t>3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269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B451351-594C-4EB0-9040-0156A6650D15}" type="slidenum">
              <a:t>4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324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E78149E6-BC52-4CA5-BE32-E04FEAC61650}" type="slidenum">
              <a:t>5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410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53CE18E-0B03-46B1-BA64-C3CF4733AC45}" type="slidenum">
              <a:t>6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704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3CED5D59-2539-4542-8FE7-5E48EEF430C3}" type="slidenum">
              <a:t>7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134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A7409110-602E-4519-BE38-AE49EF033E17}" type="slidenum">
              <a:t>8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260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70F88EEA-AD64-4EF0-BF05-C47B9885FEB3}" type="slidenum">
              <a:t>9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7837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C9D8DD2-77C2-4B2D-AC31-CA462C1B29E2}" type="slidenum">
              <a:t>10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3667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276FC197-6671-4A3D-9725-0985E0E1001A}" type="slidenum">
              <a:t>11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43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A5C5A1D6-781F-4FA7-9093-E6C32C053B0E}" type="slidenum">
              <a:t>12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729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C87801B2-47F9-4B9A-ACF0-DDBA7B95EDF0}" type="slidenum">
              <a:t>13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34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6D54049-9F84-4F7B-B9E9-780901CAA579}" type="slidenum">
              <a:t>14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743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108799F5-CE44-476D-8F16-818180C31770}" type="slidenum">
              <a:t>15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287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2EBA0D0F-FE5F-45BE-AA53-F7E1547F97D0}" type="slidenum">
              <a:t>16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60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B5812872-8B33-4C5D-B686-673E6DFE1A12}" type="slidenum">
              <a:t>17</a:t>
            </a:fld>
            <a:endParaRPr lang="ru-RU"/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800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FCAF96-A5FF-4A31-B612-C70C75711B0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18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648757-9038-4423-966A-AF74B944F69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C68A935-0461-42F6-9E92-87AEAA7E8F6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00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DE71373-BB5D-42AB-BE75-CC404C02EEA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58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50F2236-807C-444F-A31C-8137B52E7D4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9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35F38A-BE88-49F9-B579-60B30D864F7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91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71EDEA-920A-4201-A6BA-322CE196D0E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42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20AE7B1-53BB-49B6-B5FA-099F745EB26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45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D019FB8-09AC-44B2-AE0B-831E7CB0E7D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23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5DEEFD3-C3B6-4F77-9DC4-7FFC0120CC2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16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A869488-A462-45FD-8B26-F2E47F878A3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85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ct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0C781514-D979-4A09-B8B1-E62E3611782F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ru-RU" sz="24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ru-RU" sz="24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Кто такие Ангелы?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379600"/>
          </a:xfrm>
        </p:spPr>
        <p:txBody>
          <a:bodyPr>
            <a:spAutoFit/>
          </a:bodyPr>
          <a:lstStyle/>
          <a:p>
            <a:pPr lvl="0">
              <a:buSzPct val="45000"/>
              <a:buFont typeface="StarSymbol"/>
              <a:buChar char="●"/>
            </a:pPr>
            <a:r>
              <a:rPr lang="ru-RU"/>
              <a:t>1 служебные духи</a:t>
            </a:r>
          </a:p>
          <a:p>
            <a:pPr lvl="0">
              <a:buSzPct val="45000"/>
              <a:buFont typeface="StarSymbol"/>
              <a:buChar char="●"/>
            </a:pPr>
            <a:r>
              <a:rPr lang="ru-RU"/>
              <a:t>2 божественные эманации</a:t>
            </a:r>
          </a:p>
          <a:p>
            <a:pPr lvl="0">
              <a:buSzPct val="45000"/>
              <a:buFont typeface="StarSymbol"/>
              <a:buChar char="●"/>
            </a:pPr>
            <a:r>
              <a:rPr lang="ru-RU"/>
              <a:t>3 самобытные духовные сущности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736000" y="3528000"/>
            <a:ext cx="4896000" cy="3688919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Какого Ангелы пола и возраста?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мальчики</a:t>
            </a:r>
          </a:p>
          <a:p>
            <a:pPr lvl="0"/>
            <a:r>
              <a:rPr lang="ru-RU"/>
              <a:t>2 юноши</a:t>
            </a:r>
          </a:p>
          <a:p>
            <a:pPr lvl="0"/>
            <a:r>
              <a:rPr lang="ru-RU"/>
              <a:t>3 мужи</a:t>
            </a:r>
          </a:p>
          <a:p>
            <a:pPr lvl="0"/>
            <a:r>
              <a:rPr lang="ru-RU"/>
              <a:t>4 они не имеют пола и возраста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304000" y="4159080"/>
            <a:ext cx="5355720" cy="318492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Именины и День Ангела - это два названия одного праздника?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да</a:t>
            </a:r>
          </a:p>
          <a:p>
            <a:pPr lvl="0">
              <a:buSzPct val="45000"/>
              <a:buFont typeface="StarSymbol"/>
              <a:buChar char="●"/>
            </a:pPr>
            <a:r>
              <a:rPr lang="ru-RU"/>
              <a:t>2 нет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308759" y="3168000"/>
            <a:ext cx="3891240" cy="4104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Когда Господь даёт человеку Ангела-Хранителя?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при зачатии</a:t>
            </a:r>
          </a:p>
          <a:p>
            <a:pPr lvl="0"/>
            <a:r>
              <a:rPr lang="ru-RU"/>
              <a:t>2 при рождении</a:t>
            </a:r>
          </a:p>
          <a:p>
            <a:pPr lvl="0"/>
            <a:r>
              <a:rPr lang="ru-RU"/>
              <a:t>3 при крещении</a:t>
            </a:r>
          </a:p>
          <a:p>
            <a:pPr lvl="0"/>
            <a:r>
              <a:rPr lang="ru-RU"/>
              <a:t>4 только на время, в трудные периоды жизни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 rot="27600">
            <a:off x="3730532" y="4180504"/>
            <a:ext cx="2660040" cy="3344399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Есть ли у Ангелов крылья?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да</a:t>
            </a:r>
          </a:p>
          <a:p>
            <a:pPr lvl="0"/>
            <a:r>
              <a:rPr lang="ru-RU"/>
              <a:t>2 нет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592000" y="1769040"/>
            <a:ext cx="6912000" cy="507096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Кто является первым из верховных Ангелов?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442656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Архангел Михаил</a:t>
            </a:r>
          </a:p>
          <a:p>
            <a:pPr lvl="0"/>
            <a:r>
              <a:rPr lang="ru-RU"/>
              <a:t>2 Архангел Гавриил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1051200" y="2951999"/>
            <a:ext cx="3340800" cy="4248000"/>
          </a:xfrm>
        </p:spPr>
      </p:pic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4">
            <a:lum bright="-50000"/>
            <a:alphaModFix/>
          </a:blip>
          <a:srcRect/>
          <a:stretch>
            <a:fillRect/>
          </a:stretch>
        </p:blipFill>
        <p:spPr>
          <a:xfrm>
            <a:off x="5544000" y="1800000"/>
            <a:ext cx="4104000" cy="5328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 Сколько Ангелов увлёк за собой Сатана нам неизвестно, тем не менее, принято считать, что: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418120"/>
          </a:xfrm>
        </p:spPr>
        <p:txBody>
          <a:bodyPr>
            <a:spAutoFit/>
          </a:bodyPr>
          <a:lstStyle/>
          <a:p>
            <a:pPr lvl="0"/>
            <a:r>
              <a:rPr lang="ru-RU"/>
              <a:t>11 половину</a:t>
            </a:r>
          </a:p>
          <a:p>
            <a:pPr lvl="0"/>
            <a:r>
              <a:rPr lang="ru-RU"/>
              <a:t>2 треть</a:t>
            </a:r>
          </a:p>
          <a:p>
            <a:pPr lvl="0"/>
            <a:r>
              <a:rPr lang="ru-RU"/>
              <a:t>3 тринадцать</a:t>
            </a:r>
          </a:p>
          <a:p>
            <a:pPr lvl="0"/>
            <a:r>
              <a:rPr lang="ru-RU"/>
              <a:t>4 666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888000" y="2304000"/>
            <a:ext cx="6013080" cy="4680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 Когда в Церкви совершается празднование Ангелам (по новому стилю)?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9071640" cy="2418120"/>
          </a:xfrm>
        </p:spPr>
        <p:txBody>
          <a:bodyPr>
            <a:spAutoFit/>
          </a:bodyPr>
          <a:lstStyle/>
          <a:p>
            <a:pPr lvl="0"/>
            <a:r>
              <a:rPr lang="ru-RU"/>
              <a:t>1 18 января</a:t>
            </a:r>
          </a:p>
          <a:p>
            <a:pPr lvl="0"/>
            <a:r>
              <a:rPr lang="ru-RU"/>
              <a:t>2 12 февраля</a:t>
            </a:r>
          </a:p>
          <a:p>
            <a:pPr lvl="0"/>
            <a:r>
              <a:rPr lang="ru-RU"/>
              <a:t>3 1 октября</a:t>
            </a:r>
          </a:p>
          <a:p>
            <a:pPr lvl="0"/>
            <a:r>
              <a:rPr lang="ru-RU"/>
              <a:t>4 21 ноября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4176000" y="2160000"/>
            <a:ext cx="5688000" cy="4680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60000" y="787320"/>
            <a:ext cx="9071640" cy="1262160"/>
          </a:xfrm>
        </p:spPr>
        <p:txBody>
          <a:bodyPr>
            <a:spAutoFit/>
          </a:bodyPr>
          <a:lstStyle/>
          <a:p>
            <a:pPr lvl="0"/>
            <a:r>
              <a:rPr lang="ru-RU"/>
              <a:t>   Святая Троица в виде трёх Ангелов явилась Аврааму у дубравы Мамре. Являлся ли ещё Господь Патриарху в виде Ангела после той встречи?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288000" y="294840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да</a:t>
            </a:r>
          </a:p>
          <a:p>
            <a:pPr lvl="0"/>
            <a:r>
              <a:rPr lang="ru-RU"/>
              <a:t>2 нет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959640" y="3079080"/>
            <a:ext cx="5400000" cy="448092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 Какая из молитв Ангелу-Хранителю входит в состав вечернего молитвенного правила?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4426560" cy="4989240"/>
          </a:xfrm>
        </p:spPr>
        <p:txBody>
          <a:bodyPr>
            <a:spAutoFit/>
          </a:bodyPr>
          <a:lstStyle/>
          <a:p>
            <a:pPr lvl="0"/>
            <a:r>
              <a:rPr lang="ru-RU"/>
              <a:t>1 Ангеле Христов, хранителю мой святый и покровителю...</a:t>
            </a:r>
          </a:p>
          <a:p>
            <a:pPr lvl="0"/>
            <a:r>
              <a:rPr lang="ru-RU"/>
              <a:t>2 Святый Ангеле, предстояй окаянной моей души...</a:t>
            </a:r>
          </a:p>
          <a:p>
            <a:pPr lvl="0"/>
            <a:r>
              <a:rPr lang="ru-RU"/>
              <a:t>3 Ангеле Божий, хранителю мой святый...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5349240" y="1768680"/>
            <a:ext cx="4442760" cy="550332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410760" y="543960"/>
            <a:ext cx="9071640" cy="1262160"/>
          </a:xfrm>
        </p:spPr>
        <p:txBody>
          <a:bodyPr>
            <a:spAutoFit/>
          </a:bodyPr>
          <a:lstStyle/>
          <a:p>
            <a:pPr lvl="0"/>
            <a:r>
              <a:rPr lang="ru-RU"/>
              <a:t>   Какой Архангел часто изображается на Северных вратах церковного иконостаса (рядом с иконой Богородицы)?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293400" y="3096000"/>
            <a:ext cx="4426560" cy="1726920"/>
          </a:xfrm>
        </p:spPr>
        <p:txBody>
          <a:bodyPr>
            <a:spAutoFit/>
          </a:bodyPr>
          <a:lstStyle/>
          <a:p>
            <a:pPr lvl="0"/>
            <a:r>
              <a:rPr lang="ru-RU"/>
              <a:t>1 Архангел Михаил</a:t>
            </a:r>
          </a:p>
          <a:p>
            <a:pPr lvl="0"/>
            <a:r>
              <a:rPr lang="ru-RU"/>
              <a:t>2 Архангел Гавриил</a:t>
            </a:r>
          </a:p>
          <a:p>
            <a:pPr lvl="0"/>
            <a:endParaRPr lang="ru-RU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4719960" y="2448000"/>
            <a:ext cx="5360040" cy="4536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506879" y="618840"/>
            <a:ext cx="9071640" cy="1262160"/>
          </a:xfrm>
        </p:spPr>
        <p:txBody>
          <a:bodyPr>
            <a:spAutoFit/>
          </a:bodyPr>
          <a:lstStyle/>
          <a:p>
            <a:pPr lvl="0"/>
            <a:r>
              <a:rPr lang="ru-RU"/>
              <a:t>   Закончите библейский стих: «Так, говорю вам, бывает радость у Ангелов Божиих …». О ком радуются Ангелы?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41440" y="3311999"/>
            <a:ext cx="4426560" cy="2182680"/>
          </a:xfrm>
        </p:spPr>
        <p:txBody>
          <a:bodyPr>
            <a:spAutoFit/>
          </a:bodyPr>
          <a:lstStyle/>
          <a:p>
            <a:pPr lvl="0"/>
            <a:r>
              <a:rPr lang="ru-RU"/>
              <a:t> 1 о праведниках</a:t>
            </a:r>
          </a:p>
          <a:p>
            <a:pPr lvl="0"/>
            <a:r>
              <a:rPr lang="ru-RU"/>
              <a:t>2 о кающемся грешнике</a:t>
            </a:r>
          </a:p>
          <a:p>
            <a:pPr lvl="0"/>
            <a:r>
              <a:rPr lang="ru-RU"/>
              <a:t>3 о святых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5324759" y="2591640"/>
            <a:ext cx="4080960" cy="498924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503999" y="-38160"/>
            <a:ext cx="9071640" cy="1262160"/>
          </a:xfrm>
        </p:spPr>
        <p:txBody>
          <a:bodyPr>
            <a:spAutoFit/>
          </a:bodyPr>
          <a:lstStyle/>
          <a:p>
            <a:pPr lvl="0"/>
            <a:r>
              <a:rPr lang="ru-RU"/>
              <a:t>   В какой книге Библии в первый раз упоминаются ангелы?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209520" y="200088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 1 Бытие</a:t>
            </a:r>
          </a:p>
          <a:p>
            <a:pPr lvl="0"/>
            <a:r>
              <a:rPr lang="ru-RU"/>
              <a:t>2 Исход</a:t>
            </a:r>
          </a:p>
          <a:p>
            <a:pPr lvl="0"/>
            <a:r>
              <a:rPr lang="ru-RU"/>
              <a:t>3 Евангелие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3240000" y="1368000"/>
            <a:ext cx="6552000" cy="5832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60000" y="-360000"/>
            <a:ext cx="9071640" cy="1262160"/>
          </a:xfrm>
        </p:spPr>
        <p:txBody>
          <a:bodyPr>
            <a:spAutoFit/>
          </a:bodyPr>
          <a:lstStyle/>
          <a:p>
            <a:pPr lvl="0"/>
            <a:r>
              <a:rPr lang="ru-RU"/>
              <a:t>   Кто такой аггел?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4359" y="644400"/>
            <a:ext cx="907164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 1 падший дух</a:t>
            </a:r>
          </a:p>
          <a:p>
            <a:pPr lvl="0"/>
            <a:r>
              <a:rPr lang="ru-RU"/>
              <a:t>2 загадочное животное</a:t>
            </a:r>
          </a:p>
          <a:p>
            <a:pPr lvl="0"/>
            <a:r>
              <a:rPr lang="ru-RU"/>
              <a:t>3 австралопитек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2304000" y="2520000"/>
            <a:ext cx="6745320" cy="462492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 В состав какого богослужения входит "херувимская песнь"?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442656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 1 Литургии</a:t>
            </a:r>
          </a:p>
          <a:p>
            <a:pPr lvl="0"/>
            <a:r>
              <a:rPr lang="ru-RU"/>
              <a:t>2 Всенощного бдения</a:t>
            </a:r>
          </a:p>
          <a:p>
            <a:pPr lvl="0"/>
            <a:r>
              <a:rPr lang="ru-RU"/>
              <a:t>3 Часов</a:t>
            </a:r>
          </a:p>
          <a:p>
            <a:pPr lvl="0"/>
            <a:r>
              <a:rPr lang="ru-RU"/>
              <a:t>4 Панихиды</a:t>
            </a:r>
          </a:p>
        </p:txBody>
      </p:sp>
      <p:sp>
        <p:nvSpPr>
          <p:cNvPr id="4" name="Текст 3"/>
          <p:cNvSpPr txBox="1">
            <a:spLocks noGrp="1"/>
          </p:cNvSpPr>
          <p:nvPr>
            <p:ph type="body" idx="4294967295"/>
          </p:nvPr>
        </p:nvSpPr>
        <p:spPr>
          <a:xfrm>
            <a:off x="503999" y="4375080"/>
            <a:ext cx="4426560" cy="2379600"/>
          </a:xfrm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4791960" y="2088000"/>
            <a:ext cx="5072040" cy="4031999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Сколько существует чинов ангельских?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442656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три</a:t>
            </a:r>
          </a:p>
          <a:p>
            <a:pPr lvl="0"/>
            <a:r>
              <a:rPr lang="ru-RU"/>
              <a:t>2 семь</a:t>
            </a:r>
          </a:p>
          <a:p>
            <a:pPr lvl="0"/>
            <a:r>
              <a:rPr lang="ru-RU"/>
              <a:t>3 девять</a:t>
            </a:r>
          </a:p>
          <a:p>
            <a:pPr lvl="0"/>
            <a:r>
              <a:rPr lang="ru-RU"/>
              <a:t>4 двенадцать</a:t>
            </a:r>
          </a:p>
        </p:txBody>
      </p:sp>
      <p:sp>
        <p:nvSpPr>
          <p:cNvPr id="4" name="Текст 3"/>
          <p:cNvSpPr txBox="1">
            <a:spLocks noGrp="1"/>
          </p:cNvSpPr>
          <p:nvPr>
            <p:ph type="body" idx="4294967295"/>
          </p:nvPr>
        </p:nvSpPr>
        <p:spPr>
          <a:xfrm>
            <a:off x="503999" y="4375080"/>
            <a:ext cx="4426560" cy="2379600"/>
          </a:xfrm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5506920" y="1768680"/>
            <a:ext cx="3997080" cy="543132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ru-RU"/>
              <a:t>  Служение Ангелов людям временно или постоянно?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03999" y="1769040"/>
            <a:ext cx="4426560" cy="2379600"/>
          </a:xfrm>
        </p:spPr>
        <p:txBody>
          <a:bodyPr>
            <a:spAutoFit/>
          </a:bodyPr>
          <a:lstStyle/>
          <a:p>
            <a:pPr lvl="0"/>
            <a:r>
              <a:rPr lang="ru-RU"/>
              <a:t>1 временно</a:t>
            </a:r>
          </a:p>
          <a:p>
            <a:pPr lvl="0"/>
            <a:r>
              <a:rPr lang="ru-RU"/>
              <a:t>2 постоянно</a:t>
            </a:r>
          </a:p>
        </p:txBody>
      </p:sp>
      <p:sp>
        <p:nvSpPr>
          <p:cNvPr id="4" name="Текст 3"/>
          <p:cNvSpPr txBox="1">
            <a:spLocks noGrp="1"/>
          </p:cNvSpPr>
          <p:nvPr>
            <p:ph type="body" idx="4294967295"/>
          </p:nvPr>
        </p:nvSpPr>
        <p:spPr>
          <a:xfrm>
            <a:off x="503999" y="4375080"/>
            <a:ext cx="4426560" cy="2379600"/>
          </a:xfrm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-50000"/>
            <a:alphaModFix/>
          </a:blip>
          <a:srcRect/>
          <a:stretch>
            <a:fillRect/>
          </a:stretch>
        </p:blipFill>
        <p:spPr>
          <a:xfrm>
            <a:off x="5291640" y="1768680"/>
            <a:ext cx="4147200" cy="498924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367</Words>
  <Application>Microsoft Office PowerPoint</Application>
  <PresentationFormat>Широкоэкранный</PresentationFormat>
  <Paragraphs>85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 Unicode MS</vt:lpstr>
      <vt:lpstr>Microsoft YaHei</vt:lpstr>
      <vt:lpstr>Arial</vt:lpstr>
      <vt:lpstr>Calibri</vt:lpstr>
      <vt:lpstr>Mangal</vt:lpstr>
      <vt:lpstr>StarSymbol</vt:lpstr>
      <vt:lpstr>Tahoma</vt:lpstr>
      <vt:lpstr>Times New Roman</vt:lpstr>
      <vt:lpstr>Обычный</vt:lpstr>
      <vt:lpstr>Кто такие Ангелы?</vt:lpstr>
      <vt:lpstr>Какого Ангелы пола и возраста?</vt:lpstr>
      <vt:lpstr>Именины и День Ангела - это два названия одного праздника?</vt:lpstr>
      <vt:lpstr> Когда Господь даёт человеку Ангела-Хранителя?</vt:lpstr>
      <vt:lpstr> Есть ли у Ангелов крылья?</vt:lpstr>
      <vt:lpstr>  Кто является первым из верховных Ангелов?</vt:lpstr>
      <vt:lpstr>   Сколько Ангелов увлёк за собой Сатана нам неизвестно, тем не менее, принято считать, что:</vt:lpstr>
      <vt:lpstr>   Когда в Церкви совершается празднование Ангелам (по новому стилю)?</vt:lpstr>
      <vt:lpstr>   Святая Троица в виде трёх Ангелов явилась Аврааму у дубравы Мамре. Являлся ли ещё Господь Патриарху в виде Ангела после той встречи?</vt:lpstr>
      <vt:lpstr>   Какая из молитв Ангелу-Хранителю входит в состав вечернего молитвенного правила?</vt:lpstr>
      <vt:lpstr>   Какой Архангел часто изображается на Северных вратах церковного иконостаса (рядом с иконой Богородицы)?</vt:lpstr>
      <vt:lpstr>   Закончите библейский стих: «Так, говорю вам, бывает радость у Ангелов Божиих …». О ком радуются Ангелы?</vt:lpstr>
      <vt:lpstr>   В какой книге Библии в первый раз упоминаются ангелы?</vt:lpstr>
      <vt:lpstr>   Кто такой аггел?</vt:lpstr>
      <vt:lpstr>   В состав какого богослужения входит "херувимская песнь"?</vt:lpstr>
      <vt:lpstr>  Сколько существует чинов ангельских?</vt:lpstr>
      <vt:lpstr>  Служение Ангелов людям временно или постоянно?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Кто такие Ангелы?</dc:title>
  <dc:creator>User</dc:creator>
  <cp:lastModifiedBy>User</cp:lastModifiedBy>
  <cp:revision>7</cp:revision>
  <dcterms:created xsi:type="dcterms:W3CDTF">2019-03-21T22:10:37Z</dcterms:created>
  <dcterms:modified xsi:type="dcterms:W3CDTF">2019-03-23T05:17:41Z</dcterms:modified>
</cp:coreProperties>
</file>