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66FFFF"/>
    <a:srgbClr val="CCECFF"/>
    <a:srgbClr val="E5DFF5"/>
    <a:srgbClr val="FFFFBD"/>
    <a:srgbClr val="FBF4AF"/>
    <a:srgbClr val="FFFFFF"/>
    <a:srgbClr val="FFFF99"/>
    <a:srgbClr val="FDEF8B"/>
    <a:srgbClr val="A6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364A1-8F85-4965-9E09-467D8846A8C4}" type="datetimeFigureOut">
              <a:rPr lang="ru-RU" smtClean="0"/>
              <a:pPr/>
              <a:t>26.03.2019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92FD4-3DEA-44C6-ACE9-2E014667CE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74;&#1083;&#1072;&#1076;\Desktop\&#1044;&#1086;&#1089;&#1090;&#1091;&#1095;&#1072;&#1090;&#1100;&#1089;&#1103;%20&#1076;&#1086;%20&#1085;&#1077;&#1073;&#1077;&#1089;%20-%20&#1052;&#1077;&#1083;&#1086;&#1076;&#1080;&#1103;%20&#1089;&#1083;&#1077;&#1079;.mp3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oblaka_nebo_goluboj_113445_1280x7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214346" y="0"/>
            <a:ext cx="985841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Достучаться до небес - Мелодия слез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57158" y="6357958"/>
            <a:ext cx="244475" cy="244475"/>
          </a:xfrm>
          <a:prstGeom prst="rect">
            <a:avLst/>
          </a:prstGeom>
        </p:spPr>
      </p:pic>
      <p:pic>
        <p:nvPicPr>
          <p:cNvPr id="9" name="Рисунок 8" descr="1945697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2" y="0"/>
            <a:ext cx="4880610" cy="6858000"/>
          </a:xfrm>
          <a:prstGeom prst="rect">
            <a:avLst/>
          </a:prstGeom>
        </p:spPr>
      </p:pic>
      <p:pic>
        <p:nvPicPr>
          <p:cNvPr id="10" name="Рисунок 9" descr="65261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3026" y="1190807"/>
            <a:ext cx="3071834" cy="409577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472" y="4357694"/>
            <a:ext cx="3071834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Юлия вознесенская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5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niga-stranicy-babochki-ro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3040" y="0"/>
            <a:ext cx="10972800" cy="6858000"/>
          </a:xfrm>
          <a:prstGeom prst="rect">
            <a:avLst/>
          </a:prstGeom>
        </p:spPr>
      </p:pic>
      <p:sp useBgFill="1">
        <p:nvSpPr>
          <p:cNvPr id="3" name="TextBox 2"/>
          <p:cNvSpPr txBox="1"/>
          <p:nvPr/>
        </p:nvSpPr>
        <p:spPr>
          <a:xfrm rot="20320806">
            <a:off x="-86472" y="1118846"/>
            <a:ext cx="628794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4000" b="1" dirty="0" smtClean="0"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</a:rPr>
              <a:t>Эта</a:t>
            </a:r>
            <a:r>
              <a:rPr lang="ru-RU" b="1" dirty="0" smtClean="0"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</a:rPr>
              <a:t> </a:t>
            </a:r>
            <a:r>
              <a:rPr lang="ru-RU" sz="3600" b="1" dirty="0" smtClean="0"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</a:rPr>
              <a:t>книга заворожит любого…</a:t>
            </a:r>
            <a:endParaRPr lang="ru-RU" b="1" dirty="0">
              <a:effectLst>
                <a:glow rad="101600">
                  <a:schemeClr val="accent6">
                    <a:lumMod val="20000"/>
                    <a:lumOff val="80000"/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7988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43238" y="0"/>
            <a:ext cx="13716000" cy="6858000"/>
          </a:xfrm>
          <a:prstGeom prst="rect">
            <a:avLst/>
          </a:prstGeom>
        </p:spPr>
      </p:pic>
      <p:sp useBgFill="1">
        <p:nvSpPr>
          <p:cNvPr id="3" name="TextBox 2"/>
          <p:cNvSpPr txBox="1"/>
          <p:nvPr/>
        </p:nvSpPr>
        <p:spPr>
          <a:xfrm rot="21130302">
            <a:off x="38120" y="5594656"/>
            <a:ext cx="9104287" cy="646331"/>
          </a:xfrm>
          <a:prstGeom prst="rect">
            <a:avLst/>
          </a:prstGeom>
        </p:spPr>
        <p:txBody>
          <a:bodyPr wrap="none" rtlCol="0">
            <a:spAutoFit/>
            <a:scene3d>
              <a:camera prst="perspectiveFront"/>
              <a:lightRig rig="sunset" dir="t"/>
            </a:scene3d>
          </a:bodyPr>
          <a:lstStyle/>
          <a:p>
            <a:r>
              <a:rPr lang="ru-RU" sz="3600" b="1" dirty="0" smtClean="0">
                <a:solidFill>
                  <a:srgbClr val="CCFF99"/>
                </a:solidFill>
              </a:rPr>
              <a:t>Несмотря на то ребёнок ты или пенсионер…</a:t>
            </a:r>
            <a:endParaRPr lang="ru-RU" sz="3600" b="1" dirty="0">
              <a:solidFill>
                <a:srgbClr val="CCFF99"/>
              </a:solidFill>
            </a:endParaRPr>
          </a:p>
        </p:txBody>
      </p:sp>
    </p:spTree>
  </p:cSld>
  <p:clrMapOvr>
    <a:masterClrMapping/>
  </p:clrMapOvr>
  <p:transition spd="med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Book-Wallpaper-for-Lapt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42974" y="0"/>
            <a:ext cx="10072758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71736" y="428604"/>
            <a:ext cx="2624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Эта книга...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3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69c5b31480059.5652de6308f74.jpg"/>
          <p:cNvPicPr>
            <a:picLocks noChangeAspect="1"/>
          </p:cNvPicPr>
          <p:nvPr/>
        </p:nvPicPr>
        <p:blipFill>
          <a:blip r:embed="rId2"/>
          <a:srcRect l="18750" t="25075" r="13281"/>
          <a:stretch>
            <a:fillRect/>
          </a:stretch>
        </p:blipFill>
        <p:spPr>
          <a:xfrm>
            <a:off x="-357222" y="0"/>
            <a:ext cx="1044652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 rot="647365">
            <a:off x="898819" y="5530325"/>
            <a:ext cx="3442061" cy="769441"/>
          </a:xfrm>
          <a:prstGeom prst="rect">
            <a:avLst/>
          </a:prstGeom>
          <a:solidFill>
            <a:srgbClr val="A6B800"/>
          </a:solidFill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Comic Sans MS" pitchFamily="66" charset="0"/>
                <a:ea typeface="Microsoft JhengHei" pitchFamily="34" charset="-120"/>
                <a:cs typeface="Arabic Typesetting" pitchFamily="66" charset="-78"/>
              </a:rPr>
              <a:t>…О жизни </a:t>
            </a:r>
            <a:endParaRPr lang="ru-RU" sz="4400" dirty="0">
              <a:solidFill>
                <a:schemeClr val="bg1"/>
              </a:solidFill>
              <a:latin typeface="Comic Sans MS" pitchFamily="66" charset="0"/>
              <a:ea typeface="Microsoft JhengHei" pitchFamily="34" charset="-120"/>
              <a:cs typeface="Arabic Typesetting" pitchFamily="66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0562" y="5934670"/>
            <a:ext cx="6286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</a:rPr>
              <a:t>И</a:t>
            </a:r>
            <a:endParaRPr lang="ru-RU" sz="5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 rot="20891397">
            <a:off x="5336126" y="5522371"/>
            <a:ext cx="3775393" cy="707886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Shonar Bangla" pitchFamily="34" charset="0"/>
              </a:rPr>
              <a:t>..Смерти</a:t>
            </a:r>
            <a:endParaRPr lang="ru-RU" sz="40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Shonar Bangla" pitchFamily="34" charset="0"/>
            </a:endParaRPr>
          </a:p>
        </p:txBody>
      </p:sp>
    </p:spTree>
  </p:cSld>
  <p:clrMapOvr>
    <a:masterClrMapping/>
  </p:clrMapOvr>
  <p:transition spd="med" advClick="0"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fd0351031db1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85302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85918" y="714356"/>
            <a:ext cx="5836854" cy="707886"/>
          </a:xfrm>
          <a:prstGeom prst="rect">
            <a:avLst/>
          </a:prstGeom>
          <a:noFill/>
          <a:effectLst>
            <a:outerShdw blurRad="203200" dist="50800" dir="5400000" sx="104000" sy="104000" algn="ctr" rotWithShape="0">
              <a:schemeClr val="tx1">
                <a:lumMod val="50000"/>
                <a:lumOff val="50000"/>
                <a:alpha val="99000"/>
              </a:scheme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4000" dirty="0" smtClean="0">
                <a:latin typeface="Monotype Corsiva" pitchFamily="66" charset="0"/>
                <a:ea typeface="MS UI Gothic" pitchFamily="34" charset="-128"/>
              </a:rPr>
              <a:t>О  НАСТОЯЩЕЙ  ЛЮБВИ</a:t>
            </a:r>
            <a:endParaRPr lang="ru-RU" sz="4000" dirty="0">
              <a:latin typeface="Monotype Corsiva" pitchFamily="66" charset="0"/>
              <a:ea typeface="MS UI Gothic" pitchFamily="34" charset="-128"/>
            </a:endParaRPr>
          </a:p>
        </p:txBody>
      </p:sp>
    </p:spTree>
  </p:cSld>
  <p:clrMapOvr>
    <a:masterClrMapping/>
  </p:clrMapOvr>
  <p:transition spd="med" advClick="0"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0379043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60" y="-1"/>
            <a:ext cx="10358467" cy="68580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00364" y="5715016"/>
            <a:ext cx="32415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</a:rPr>
              <a:t>И вечности…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utumn-wallpapers-2560x1600-0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100727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8926" y="5857892"/>
            <a:ext cx="51784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А всё началось с того, что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Click="0"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money-politics.jpeg"/>
          <p:cNvPicPr>
            <a:picLocks noChangeAspect="1"/>
          </p:cNvPicPr>
          <p:nvPr/>
        </p:nvPicPr>
        <p:blipFill>
          <a:blip r:embed="rId2" cstate="print"/>
          <a:srcRect b="13461"/>
          <a:stretch>
            <a:fillRect/>
          </a:stretch>
        </p:blipFill>
        <p:spPr>
          <a:xfrm>
            <a:off x="0" y="0"/>
            <a:ext cx="5551310" cy="3214710"/>
          </a:xfrm>
          <a:prstGeom prst="rect">
            <a:avLst/>
          </a:prstGeom>
        </p:spPr>
      </p:pic>
      <p:pic>
        <p:nvPicPr>
          <p:cNvPr id="2" name="Рисунок 1" descr="disco+sign+2-2631x34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5784" y="3000372"/>
            <a:ext cx="3214711" cy="4157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Фото_к_статье_Что_важно_знать_тем,_кто_едет_в_Бельгию_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3000372"/>
            <a:ext cx="6357950" cy="4228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572132" y="428604"/>
            <a:ext cx="3571868" cy="1569660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Она не задумывалась о завтрашнем дне</a:t>
            </a:r>
            <a:endParaRPr lang="ru-RU" sz="3200" dirty="0"/>
          </a:p>
        </p:txBody>
      </p:sp>
    </p:spTree>
  </p:cSld>
  <p:clrMapOvr>
    <a:masterClrMapping/>
  </p:clrMapOvr>
  <p:transition spd="med" advClick="0" advTm="5000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92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7290" y="6000768"/>
            <a:ext cx="78133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ungsuh" pitchFamily="18" charset="-127"/>
                <a:ea typeface="Gungsuh" pitchFamily="18" charset="-127"/>
              </a:rPr>
              <a:t>А жизнь внезапно закончилась…</a:t>
            </a:r>
            <a:endParaRPr lang="ru-RU" sz="3200" dirty="0">
              <a:solidFill>
                <a:schemeClr val="bg1"/>
              </a:solidFill>
              <a:latin typeface="Gungsuh" pitchFamily="18" charset="-127"/>
              <a:ea typeface="Gungsuh" pitchFamily="18" charset="-127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Stock-1373357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57478"/>
            <a:ext cx="9144000" cy="97983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71934" y="5072074"/>
            <a:ext cx="17027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А там..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43108" y="5000636"/>
            <a:ext cx="5647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Comic Sans MS" pitchFamily="66" charset="0"/>
              </a:rPr>
              <a:t>Путешествие в облаках</a:t>
            </a:r>
            <a:endParaRPr lang="ru-RU" sz="36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ara-na-krayu-sk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2214"/>
            <a:ext cx="9144000" cy="70702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85852" y="4734342"/>
            <a:ext cx="9144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Путь был не лёгким, но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BatangChe" pitchFamily="49" charset="-127"/>
                <a:ea typeface="BatangChe" pitchFamily="49" charset="-127"/>
              </a:rPr>
              <a:t>необходимым</a:t>
            </a:r>
            <a:endParaRPr lang="ru-RU" sz="4400" dirty="0">
              <a:solidFill>
                <a:schemeClr val="bg1"/>
              </a:solidFill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ransition spd="med" advClick="0" advTm="4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yNgmf-f2-16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14544" y="-214338"/>
            <a:ext cx="13073154" cy="70723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571536" y="0"/>
            <a:ext cx="92869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Для того что бы вернуться из ада и изменить </a:t>
            </a:r>
          </a:p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egoe Script" pitchFamily="34" charset="0"/>
              </a:rPr>
              <a:t>жизнь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Segoe Script" pitchFamily="34" charset="0"/>
            </a:endParaRPr>
          </a:p>
        </p:txBody>
      </p:sp>
    </p:spTree>
  </p:cSld>
  <p:clrMapOvr>
    <a:masterClrMapping/>
  </p:clrMapOvr>
  <p:transition spd="med" advClick="0"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olgograd_obzor_knig_7_voznesensk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435231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86314" y="10715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00694" y="2357430"/>
            <a:ext cx="3857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Вы когда-нибудь думали что, МОЖЕТ БЫТЬ, это ваш последний день?</a:t>
            </a:r>
            <a:endParaRPr lang="ru-RU" sz="2800" b="1" dirty="0"/>
          </a:p>
        </p:txBody>
      </p:sp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85</Words>
  <Application>Microsoft Office PowerPoint</Application>
  <PresentationFormat>Экран (4:3)</PresentationFormat>
  <Paragraphs>19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</dc:creator>
  <cp:lastModifiedBy>5</cp:lastModifiedBy>
  <cp:revision>46</cp:revision>
  <dcterms:created xsi:type="dcterms:W3CDTF">2019-03-18T18:01:43Z</dcterms:created>
  <dcterms:modified xsi:type="dcterms:W3CDTF">2019-03-26T17:38:10Z</dcterms:modified>
</cp:coreProperties>
</file>