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95" r:id="rId2"/>
    <p:sldId id="258" r:id="rId3"/>
    <p:sldId id="263" r:id="rId4"/>
    <p:sldId id="265" r:id="rId5"/>
    <p:sldId id="264" r:id="rId6"/>
    <p:sldId id="266" r:id="rId7"/>
    <p:sldId id="267" r:id="rId8"/>
    <p:sldId id="278" r:id="rId9"/>
    <p:sldId id="268" r:id="rId10"/>
    <p:sldId id="272" r:id="rId11"/>
    <p:sldId id="273" r:id="rId12"/>
    <p:sldId id="274" r:id="rId13"/>
    <p:sldId id="275" r:id="rId14"/>
    <p:sldId id="285" r:id="rId15"/>
    <p:sldId id="281" r:id="rId16"/>
    <p:sldId id="287" r:id="rId17"/>
    <p:sldId id="288" r:id="rId18"/>
    <p:sldId id="289" r:id="rId19"/>
    <p:sldId id="286" r:id="rId20"/>
    <p:sldId id="279" r:id="rId21"/>
    <p:sldId id="276" r:id="rId22"/>
    <p:sldId id="277" r:id="rId23"/>
    <p:sldId id="284" r:id="rId24"/>
    <p:sldId id="280" r:id="rId25"/>
    <p:sldId id="261" r:id="rId26"/>
    <p:sldId id="262" r:id="rId27"/>
    <p:sldId id="259" r:id="rId28"/>
    <p:sldId id="283" r:id="rId29"/>
    <p:sldId id="293" r:id="rId30"/>
    <p:sldId id="282" r:id="rId31"/>
    <p:sldId id="294" r:id="rId32"/>
    <p:sldId id="298" r:id="rId33"/>
    <p:sldId id="296" r:id="rId34"/>
    <p:sldId id="260" r:id="rId35"/>
    <p:sldId id="269" r:id="rId36"/>
    <p:sldId id="297" r:id="rId37"/>
    <p:sldId id="270" r:id="rId38"/>
    <p:sldId id="271" r:id="rId39"/>
    <p:sldId id="290" r:id="rId40"/>
    <p:sldId id="291" r:id="rId41"/>
    <p:sldId id="292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DD7372-1E24-44D8-98F2-200B847F2BFC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DB16F7-1C7C-4F91-A19A-2813BBDDBF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07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224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087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912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64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049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05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880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129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989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567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356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44C8F-27C1-409E-BDC2-6D36DD84004D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A9DAB-BD13-431E-92AA-4D7C6FAB57B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2195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13400" y="1228397"/>
            <a:ext cx="13010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8337" y="1233631"/>
            <a:ext cx="816338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                          </a:t>
            </a:r>
            <a:r>
              <a:rPr lang="en-US" sz="3600" b="1" dirty="0" smtClean="0">
                <a:solidFill>
                  <a:srgbClr val="002060"/>
                </a:solidFill>
              </a:rPr>
              <a:t>23 </a:t>
            </a:r>
            <a:r>
              <a:rPr lang="ru-RU" sz="3600" b="1" dirty="0" smtClean="0">
                <a:solidFill>
                  <a:srgbClr val="002060"/>
                </a:solidFill>
              </a:rPr>
              <a:t>марта</a:t>
            </a:r>
          </a:p>
          <a:p>
            <a:endParaRPr lang="ru-RU" sz="3600" b="1" dirty="0" smtClean="0">
              <a:solidFill>
                <a:srgbClr val="002060"/>
              </a:solidFill>
            </a:endParaRPr>
          </a:p>
          <a:p>
            <a:r>
              <a:rPr lang="ru-RU" sz="3600" b="1" dirty="0" smtClean="0">
                <a:solidFill>
                  <a:srgbClr val="002060"/>
                </a:solidFill>
              </a:rPr>
              <a:t>Жить в единомыслии- нелёгкая работа,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Но зато награда огромная ждёт!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Ведь трудная, тернистая дорога</a:t>
            </a:r>
          </a:p>
          <a:p>
            <a:r>
              <a:rPr lang="ru-RU" sz="3600" b="1" dirty="0" smtClean="0">
                <a:solidFill>
                  <a:srgbClr val="002060"/>
                </a:solidFill>
              </a:rPr>
              <a:t>В Царствие Небесное нас приведёт!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68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023" y="1560577"/>
            <a:ext cx="6609954" cy="373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52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896" y="1287926"/>
            <a:ext cx="6444208" cy="428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28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750" y="1047750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0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611" y="897740"/>
            <a:ext cx="6335307" cy="506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4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710" y="1513308"/>
            <a:ext cx="6774580" cy="383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73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737" y="1412776"/>
            <a:ext cx="6824525" cy="385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1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955084"/>
            <a:ext cx="2795564" cy="494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24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281" y="1075598"/>
            <a:ext cx="2691437" cy="476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847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Diana\Pictures\2 класс 2013\SDC128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968" y="888190"/>
            <a:ext cx="6836064" cy="512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36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818" y="1101795"/>
            <a:ext cx="6794364" cy="452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82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204" y="1223235"/>
            <a:ext cx="6733591" cy="4486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20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965" y="1272822"/>
            <a:ext cx="6992070" cy="3952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59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960444"/>
            <a:ext cx="2828528" cy="500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4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 descr="DSCN158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857232"/>
            <a:ext cx="6858016" cy="514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0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 descr="DSCN16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214422"/>
            <a:ext cx="6096011" cy="4572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45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 descr="DSCN1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00166" y="1142984"/>
            <a:ext cx="6191293" cy="4643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99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888" y="1254524"/>
            <a:ext cx="6588224" cy="438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48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544" y="1303527"/>
            <a:ext cx="6880912" cy="389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3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709" y="1528718"/>
            <a:ext cx="6482581" cy="366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706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732" y="862190"/>
            <a:ext cx="2900536" cy="513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2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862189"/>
            <a:ext cx="2900536" cy="513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7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 descr="DSCN16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142984"/>
            <a:ext cx="6000760" cy="450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29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80" y="1308551"/>
            <a:ext cx="7258543" cy="410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955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651" y="1340768"/>
            <a:ext cx="6606697" cy="440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888" y="1225700"/>
            <a:ext cx="6588224" cy="438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29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7" y="1424240"/>
            <a:ext cx="7092280" cy="400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9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511" y="1150099"/>
            <a:ext cx="6840978" cy="455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85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972" y="963290"/>
            <a:ext cx="2822055" cy="499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3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41" y="1313758"/>
            <a:ext cx="7085918" cy="400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495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Рисунок 9" descr="DSCN17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1214422"/>
            <a:ext cx="6286512" cy="4714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25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 descr="DSCN17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000108"/>
            <a:ext cx="6191262" cy="464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25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880080"/>
            <a:ext cx="2880320" cy="509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851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46" y="1166794"/>
            <a:ext cx="7261048" cy="40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99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47" y="1394721"/>
            <a:ext cx="7196706" cy="406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7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10" y="1075612"/>
            <a:ext cx="7060163" cy="470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683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876" y="1505658"/>
            <a:ext cx="6804247" cy="384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9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802" y="1136275"/>
            <a:ext cx="2602396" cy="4605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06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778" y="1228397"/>
            <a:ext cx="6604444" cy="4402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841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Е                    </a:t>
            </a:r>
            <a:r>
              <a:rPr lang="ru-RU" sz="4400" b="1" dirty="0" err="1" smtClean="0">
                <a:solidFill>
                  <a:schemeClr val="accent6">
                    <a:lumMod val="75000"/>
                  </a:schemeClr>
                </a:solidFill>
              </a:rPr>
              <a:t>Е</a:t>
            </a:r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400" y="1228397"/>
            <a:ext cx="13010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Д</a:t>
            </a: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4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595800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О                М                Ы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65823" y="1223235"/>
            <a:ext cx="48603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И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Л</a:t>
            </a:r>
          </a:p>
          <a:p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ru-RU" sz="36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С</a:t>
            </a:r>
            <a:endParaRPr lang="ru-RU" sz="3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937" y="990316"/>
            <a:ext cx="7211821" cy="483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0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7949" y="260648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6">
                    <a:lumMod val="75000"/>
                  </a:schemeClr>
                </a:solidFill>
              </a:rPr>
              <a:t>                </a:t>
            </a:r>
            <a:endParaRPr lang="ru-RU" sz="4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928670"/>
            <a:ext cx="8064324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002060"/>
                </a:solidFill>
              </a:rPr>
              <a:t>Благодарим за внимание!</a:t>
            </a:r>
          </a:p>
          <a:p>
            <a:pPr algn="ctr"/>
            <a:endParaRPr lang="ru-RU" sz="4800" dirty="0" smtClean="0">
              <a:solidFill>
                <a:srgbClr val="002060"/>
              </a:solidFill>
            </a:endParaRPr>
          </a:p>
          <a:p>
            <a:pPr algn="ctr"/>
            <a:r>
              <a:rPr lang="ru-RU" sz="4800" dirty="0" smtClean="0">
                <a:solidFill>
                  <a:srgbClr val="002060"/>
                </a:solidFill>
              </a:rPr>
              <a:t>Будем идти, держась за руки, </a:t>
            </a:r>
          </a:p>
          <a:p>
            <a:pPr algn="ctr"/>
            <a:r>
              <a:rPr lang="ru-RU" sz="4800" dirty="0" smtClean="0">
                <a:solidFill>
                  <a:srgbClr val="002060"/>
                </a:solidFill>
              </a:rPr>
              <a:t>в единомыслии и </a:t>
            </a:r>
            <a:r>
              <a:rPr lang="ru-RU" sz="4800" dirty="0" smtClean="0">
                <a:solidFill>
                  <a:srgbClr val="002060"/>
                </a:solidFill>
              </a:rPr>
              <a:t>любви </a:t>
            </a:r>
            <a:endParaRPr lang="en-US" sz="4800" dirty="0" smtClean="0">
              <a:solidFill>
                <a:srgbClr val="002060"/>
              </a:solidFill>
            </a:endParaRPr>
          </a:p>
          <a:p>
            <a:pPr algn="ctr"/>
            <a:r>
              <a:rPr lang="ru-RU" sz="4800" dirty="0" smtClean="0">
                <a:solidFill>
                  <a:srgbClr val="002060"/>
                </a:solidFill>
              </a:rPr>
              <a:t>по лестнице жизни.</a:t>
            </a:r>
          </a:p>
          <a:p>
            <a:endParaRPr lang="ru-RU" sz="36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07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6790</TotalTime>
  <Words>514</Words>
  <Application>Microsoft Office PowerPoint</Application>
  <PresentationFormat>Экран (4:3)</PresentationFormat>
  <Paragraphs>636</Paragraphs>
  <Slides>41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Diana</dc:creator>
  <cp:lastModifiedBy>Diana</cp:lastModifiedBy>
  <cp:revision>18</cp:revision>
  <dcterms:created xsi:type="dcterms:W3CDTF">2018-03-11T20:18:02Z</dcterms:created>
  <dcterms:modified xsi:type="dcterms:W3CDTF">2018-03-28T21:23:50Z</dcterms:modified>
</cp:coreProperties>
</file>